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2118" y="-24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68" userDrawn="1">
          <p15:clr>
            <a:srgbClr val="FBAE40"/>
          </p15:clr>
        </p15:guide>
        <p15:guide id="2" pos="244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-546" y="0"/>
            <a:ext cx="6004560" cy="2102485"/>
          </a:xfrm>
          <a:custGeom>
            <a:avLst/>
            <a:gdLst/>
            <a:ahLst/>
            <a:cxnLst/>
            <a:rect l="l" t="t" r="r" b="b"/>
            <a:pathLst>
              <a:path w="6004559" h="2102485">
                <a:moveTo>
                  <a:pt x="0" y="2102408"/>
                </a:moveTo>
                <a:lnTo>
                  <a:pt x="6004013" y="2102408"/>
                </a:lnTo>
                <a:lnTo>
                  <a:pt x="6004013" y="0"/>
                </a:lnTo>
                <a:lnTo>
                  <a:pt x="0" y="0"/>
                </a:lnTo>
                <a:lnTo>
                  <a:pt x="0" y="2102408"/>
                </a:lnTo>
                <a:close/>
              </a:path>
            </a:pathLst>
          </a:custGeom>
          <a:solidFill>
            <a:srgbClr val="1F3C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 flipH="1">
            <a:off x="5629275" y="0"/>
            <a:ext cx="2143125" cy="2116455"/>
          </a:xfrm>
          <a:custGeom>
            <a:avLst/>
            <a:gdLst/>
            <a:ahLst/>
            <a:cxnLst/>
            <a:rect l="l" t="t" r="r" b="b"/>
            <a:pathLst>
              <a:path w="2143125" h="2116455">
                <a:moveTo>
                  <a:pt x="1779003" y="0"/>
                </a:moveTo>
                <a:lnTo>
                  <a:pt x="0" y="0"/>
                </a:lnTo>
                <a:lnTo>
                  <a:pt x="0" y="2116378"/>
                </a:lnTo>
                <a:lnTo>
                  <a:pt x="1778711" y="2113305"/>
                </a:lnTo>
                <a:lnTo>
                  <a:pt x="2142705" y="1033170"/>
                </a:lnTo>
                <a:lnTo>
                  <a:pt x="1779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3198" y="359172"/>
            <a:ext cx="4965700" cy="1363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95409" y="2433544"/>
            <a:ext cx="4210050" cy="3447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r" rtl="1">
        <a:defRPr>
          <a:latin typeface="+mj-lt"/>
          <a:ea typeface="+mj-ea"/>
          <a:cs typeface="+mj-cs"/>
        </a:defRPr>
      </a:lvl1pPr>
    </p:titleStyle>
    <p:bodyStyle>
      <a:lvl1pPr marL="0" algn="r" rtl="1">
        <a:defRPr>
          <a:latin typeface="+mn-lt"/>
          <a:ea typeface="+mn-ea"/>
          <a:cs typeface="+mn-cs"/>
        </a:defRPr>
      </a:lvl1pPr>
      <a:lvl2pPr marL="457200" algn="r" rtl="1">
        <a:defRPr>
          <a:latin typeface="+mn-lt"/>
          <a:ea typeface="+mn-ea"/>
          <a:cs typeface="+mn-cs"/>
        </a:defRPr>
      </a:lvl2pPr>
      <a:lvl3pPr marL="914400" algn="r" rtl="1">
        <a:defRPr>
          <a:latin typeface="+mn-lt"/>
          <a:ea typeface="+mn-ea"/>
          <a:cs typeface="+mn-cs"/>
        </a:defRPr>
      </a:lvl3pPr>
      <a:lvl4pPr marL="1371600" algn="r" rtl="1">
        <a:defRPr>
          <a:latin typeface="+mn-lt"/>
          <a:ea typeface="+mn-ea"/>
          <a:cs typeface="+mn-cs"/>
        </a:defRPr>
      </a:lvl4pPr>
      <a:lvl5pPr marL="1828800" algn="r" rtl="1">
        <a:defRPr>
          <a:latin typeface="+mn-lt"/>
          <a:ea typeface="+mn-ea"/>
          <a:cs typeface="+mn-cs"/>
        </a:defRPr>
      </a:lvl5pPr>
      <a:lvl6pPr marL="2286000" algn="r" rtl="1">
        <a:defRPr>
          <a:latin typeface="+mn-lt"/>
          <a:ea typeface="+mn-ea"/>
          <a:cs typeface="+mn-cs"/>
        </a:defRPr>
      </a:lvl6pPr>
      <a:lvl7pPr marL="2743200" algn="r" rtl="1">
        <a:defRPr>
          <a:latin typeface="+mn-lt"/>
          <a:ea typeface="+mn-ea"/>
          <a:cs typeface="+mn-cs"/>
        </a:defRPr>
      </a:lvl7pPr>
      <a:lvl8pPr marL="3200400" algn="r" rtl="1">
        <a:defRPr>
          <a:latin typeface="+mn-lt"/>
          <a:ea typeface="+mn-ea"/>
          <a:cs typeface="+mn-cs"/>
        </a:defRPr>
      </a:lvl8pPr>
      <a:lvl9pPr marL="3657600" algn="r" rtl="1">
        <a:defRPr>
          <a:latin typeface="+mn-lt"/>
          <a:ea typeface="+mn-ea"/>
          <a:cs typeface="+mn-cs"/>
        </a:defRPr>
      </a:lvl9pPr>
    </p:bodyStyle>
    <p:otherStyle>
      <a:lvl1pPr marL="0" algn="r" rtl="1">
        <a:defRPr>
          <a:latin typeface="+mn-lt"/>
          <a:ea typeface="+mn-ea"/>
          <a:cs typeface="+mn-cs"/>
        </a:defRPr>
      </a:lvl1pPr>
      <a:lvl2pPr marL="457200" algn="r" rtl="1">
        <a:defRPr>
          <a:latin typeface="+mn-lt"/>
          <a:ea typeface="+mn-ea"/>
          <a:cs typeface="+mn-cs"/>
        </a:defRPr>
      </a:lvl2pPr>
      <a:lvl3pPr marL="914400" algn="r" rtl="1">
        <a:defRPr>
          <a:latin typeface="+mn-lt"/>
          <a:ea typeface="+mn-ea"/>
          <a:cs typeface="+mn-cs"/>
        </a:defRPr>
      </a:lvl3pPr>
      <a:lvl4pPr marL="1371600" algn="r" rtl="1">
        <a:defRPr>
          <a:latin typeface="+mn-lt"/>
          <a:ea typeface="+mn-ea"/>
          <a:cs typeface="+mn-cs"/>
        </a:defRPr>
      </a:lvl4pPr>
      <a:lvl5pPr marL="1828800" algn="r" rtl="1">
        <a:defRPr>
          <a:latin typeface="+mn-lt"/>
          <a:ea typeface="+mn-ea"/>
          <a:cs typeface="+mn-cs"/>
        </a:defRPr>
      </a:lvl5pPr>
      <a:lvl6pPr marL="2286000" algn="r" rtl="1">
        <a:defRPr>
          <a:latin typeface="+mn-lt"/>
          <a:ea typeface="+mn-ea"/>
          <a:cs typeface="+mn-cs"/>
        </a:defRPr>
      </a:lvl6pPr>
      <a:lvl7pPr marL="2743200" algn="r" rtl="1">
        <a:defRPr>
          <a:latin typeface="+mn-lt"/>
          <a:ea typeface="+mn-ea"/>
          <a:cs typeface="+mn-cs"/>
        </a:defRPr>
      </a:lvl7pPr>
      <a:lvl8pPr marL="3200400" algn="r" rtl="1">
        <a:defRPr>
          <a:latin typeface="+mn-lt"/>
          <a:ea typeface="+mn-ea"/>
          <a:cs typeface="+mn-cs"/>
        </a:defRPr>
      </a:lvl8pPr>
      <a:lvl9pPr marL="3657600" algn="r" rtl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68" userDrawn="1">
          <p15:clr>
            <a:srgbClr val="F26B43"/>
          </p15:clr>
        </p15:guide>
        <p15:guide id="2" pos="24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 txBox="1"/>
          <p:nvPr/>
        </p:nvSpPr>
        <p:spPr>
          <a:xfrm>
            <a:off x="3295409" y="2433544"/>
            <a:ext cx="4210050" cy="278704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79400" marR="381000" indent="11113" algn="ctr" rtl="1">
              <a:lnSpc>
                <a:spcPct val="101800"/>
              </a:lnSpc>
              <a:spcBef>
                <a:spcPts val="40"/>
              </a:spcBef>
            </a:pPr>
            <a:r>
              <a:rPr lang="ar-001" sz="2700" b="1" dirty="0">
                <a:solidFill>
                  <a:srgbClr val="1F3C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كيفية غسل يديك بشكل صحيح:</a:t>
            </a:r>
          </a:p>
          <a:p>
            <a:pPr marL="381635" rtl="1">
              <a:lnSpc>
                <a:spcPct val="100000"/>
              </a:lnSpc>
              <a:spcBef>
                <a:spcPts val="1410"/>
              </a:spcBef>
            </a:pPr>
            <a:r>
              <a:rPr lang="ar-001" sz="1500" dirty="0">
                <a:solidFill>
                  <a:srgbClr val="1F3C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بلل اليدين بالماء النظيف الجاري.</a:t>
            </a:r>
          </a:p>
          <a:p>
            <a:pPr marL="381635" marR="325120" rtl="1">
              <a:lnSpc>
                <a:spcPct val="105600"/>
              </a:lnSpc>
              <a:spcBef>
                <a:spcPts val="795"/>
              </a:spcBef>
            </a:pPr>
            <a:r>
              <a:rPr lang="ar-001" sz="1500" dirty="0">
                <a:solidFill>
                  <a:srgbClr val="1F3C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ضع كمية كافية من الصابون لتغطية جميع أسطح اليدين، وافرك لمدة لا تقل عن 20 ثانية.</a:t>
            </a:r>
          </a:p>
          <a:p>
            <a:pPr marL="365760" marR="601980" rtl="1">
              <a:lnSpc>
                <a:spcPct val="101800"/>
              </a:lnSpc>
              <a:spcBef>
                <a:spcPts val="875"/>
              </a:spcBef>
              <a:buClr>
                <a:srgbClr val="FEC500"/>
              </a:buClr>
              <a:buSzPct val="103333"/>
              <a:tabLst>
                <a:tab pos="381635" algn="l"/>
              </a:tabLst>
            </a:pPr>
            <a:r>
              <a:rPr lang="ar-001" sz="1550" dirty="0">
                <a:solidFill>
                  <a:srgbClr val="1F3C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افرك راحتي اليدين، وظهر اليدين،  وبين الأصابع وتحت الأظافر.</a:t>
            </a:r>
          </a:p>
          <a:p>
            <a:pPr marL="365760" rtl="1">
              <a:lnSpc>
                <a:spcPct val="100000"/>
              </a:lnSpc>
              <a:spcBef>
                <a:spcPts val="1150"/>
              </a:spcBef>
              <a:buClr>
                <a:srgbClr val="FEC500"/>
              </a:buClr>
              <a:buSzPct val="103333"/>
              <a:tabLst>
                <a:tab pos="381635" algn="l"/>
              </a:tabLst>
            </a:pPr>
            <a:r>
              <a:rPr lang="ar-001" sz="1500" dirty="0">
                <a:solidFill>
                  <a:srgbClr val="1F3C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اشطف اليدين تحت الماء الجاري.</a:t>
            </a:r>
          </a:p>
          <a:p>
            <a:pPr marL="365760" rtl="1">
              <a:lnSpc>
                <a:spcPct val="100000"/>
              </a:lnSpc>
              <a:spcBef>
                <a:spcPts val="1220"/>
              </a:spcBef>
              <a:buClr>
                <a:srgbClr val="FEC500"/>
              </a:buClr>
              <a:buSzPct val="103333"/>
              <a:tabLst>
                <a:tab pos="381635" algn="l"/>
              </a:tabLst>
            </a:pPr>
            <a:r>
              <a:rPr lang="ar-001" sz="2250" baseline="3703" dirty="0">
                <a:solidFill>
                  <a:srgbClr val="1F3C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جفف اليدين بمنشفة نظيفة أو اتركهما ليجفا بالهواء.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5970875" y="660400"/>
            <a:ext cx="15887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001" sz="1800" b="1" dirty="0">
                <a:solidFill>
                  <a:srgbClr val="1F3C79"/>
                </a:solidFill>
                <a:latin typeface="Verdana"/>
                <a:cs typeface="Verdana"/>
              </a:rPr>
              <a:t>كأس العالم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939625" y="844438"/>
            <a:ext cx="165100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ar-001" sz="4500" b="1" dirty="0">
                <a:solidFill>
                  <a:srgbClr val="1F3C79"/>
                </a:solidFill>
                <a:latin typeface="Verdana"/>
                <a:cs typeface="Verdana"/>
              </a:rPr>
              <a:t>2026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57200" y="359172"/>
            <a:ext cx="4965700" cy="1363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33905" algn="l"/>
              </a:tabLst>
            </a:pPr>
            <a:r>
              <a:rPr lang="ar-001" dirty="0"/>
              <a:t>نظافة اليدين</a:t>
            </a: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lang="ar-001" sz="3100" b="0" dirty="0">
                <a:solidFill>
                  <a:srgbClr val="FEC500"/>
                </a:solidFill>
                <a:latin typeface="Rockwell"/>
                <a:cs typeface="Rockwell"/>
              </a:rPr>
              <a:t>احمِ نفسك والآخرين</a:t>
            </a:r>
            <a:r>
              <a:rPr lang="en-US" sz="3100" b="0">
                <a:solidFill>
                  <a:srgbClr val="FEC500"/>
                </a:solidFill>
                <a:latin typeface="Rockwell"/>
                <a:cs typeface="Rockwell"/>
              </a:rPr>
              <a:t> </a:t>
            </a:r>
            <a:endParaRPr lang="ar-001" sz="3100" b="0" dirty="0">
              <a:solidFill>
                <a:srgbClr val="FEC500"/>
              </a:solidFill>
              <a:latin typeface="Rockwell"/>
              <a:cs typeface="Rockwel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-291" y="2211451"/>
            <a:ext cx="3119755" cy="4091940"/>
          </a:xfrm>
          <a:custGeom>
            <a:avLst/>
            <a:gdLst/>
            <a:ahLst/>
            <a:cxnLst/>
            <a:rect l="l" t="t" r="r" b="b"/>
            <a:pathLst>
              <a:path w="3119754" h="4091940">
                <a:moveTo>
                  <a:pt x="3119462" y="0"/>
                </a:moveTo>
                <a:lnTo>
                  <a:pt x="0" y="0"/>
                </a:lnTo>
                <a:lnTo>
                  <a:pt x="0" y="4091647"/>
                </a:lnTo>
                <a:lnTo>
                  <a:pt x="3119462" y="4091647"/>
                </a:lnTo>
                <a:lnTo>
                  <a:pt x="3119462" y="0"/>
                </a:lnTo>
                <a:close/>
              </a:path>
            </a:pathLst>
          </a:custGeom>
          <a:solidFill>
            <a:srgbClr val="AC22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38006" y="2544588"/>
            <a:ext cx="2614930" cy="276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" rtl="1">
              <a:lnSpc>
                <a:spcPct val="100000"/>
              </a:lnSpc>
              <a:spcBef>
                <a:spcPts val="100"/>
              </a:spcBef>
            </a:pPr>
            <a:r>
              <a:rPr lang="ar-001" sz="2400" b="1" dirty="0">
                <a:solidFill>
                  <a:srgbClr val="FFFFFF"/>
                </a:solidFill>
                <a:latin typeface="Verdana"/>
                <a:cs typeface="Verdana"/>
              </a:rPr>
              <a:t>لماذا الأمر مهم</a:t>
            </a:r>
          </a:p>
          <a:p>
            <a:pPr marL="12700" marR="122555" rtl="1">
              <a:lnSpc>
                <a:spcPct val="104200"/>
              </a:lnSpc>
              <a:spcBef>
                <a:spcPts val="1145"/>
              </a:spcBef>
            </a:pPr>
            <a:r>
              <a:rPr lang="ar-001" sz="1600" dirty="0">
                <a:solidFill>
                  <a:srgbClr val="FFFFFF"/>
                </a:solidFill>
                <a:latin typeface="Verdana"/>
                <a:cs typeface="Verdana"/>
              </a:rPr>
              <a:t>سيحضر ملايين الأشخاص من جميع أنحاء العالم. الحفاظ على نظافة يدينا يساعد في منع انتشار:</a:t>
            </a:r>
          </a:p>
          <a:p>
            <a:pPr marL="444500" indent="-227965" rtl="1">
              <a:lnSpc>
                <a:spcPct val="100000"/>
              </a:lnSpc>
              <a:spcBef>
                <a:spcPts val="1475"/>
              </a:spcBef>
              <a:buChar char="•"/>
              <a:tabLst>
                <a:tab pos="444500" algn="l"/>
              </a:tabLst>
            </a:pPr>
            <a:r>
              <a:rPr lang="ar-001" sz="1600" dirty="0">
                <a:solidFill>
                  <a:srgbClr val="FFFFFF"/>
                </a:solidFill>
                <a:latin typeface="Verdana"/>
                <a:cs typeface="Verdana"/>
              </a:rPr>
              <a:t>كوفيد19-</a:t>
            </a:r>
          </a:p>
          <a:p>
            <a:pPr marL="444500" indent="-227965" rtl="1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ar-001" sz="1600" dirty="0">
                <a:solidFill>
                  <a:srgbClr val="FFFFFF"/>
                </a:solidFill>
                <a:latin typeface="Verdana"/>
                <a:cs typeface="Verdana"/>
              </a:rPr>
              <a:t>الإنفلونزا</a:t>
            </a:r>
          </a:p>
          <a:p>
            <a:pPr marL="444500" indent="-227965" rtl="1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ar-001" sz="1600" dirty="0">
                <a:solidFill>
                  <a:srgbClr val="FFFFFF"/>
                </a:solidFill>
                <a:latin typeface="Verdana"/>
                <a:cs typeface="Verdana"/>
              </a:rPr>
              <a:t>العدوى في المعدة</a:t>
            </a:r>
          </a:p>
          <a:p>
            <a:pPr marL="444500" indent="-227965" rtl="1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ar-001" sz="1600" dirty="0">
                <a:solidFill>
                  <a:srgbClr val="FFFFFF"/>
                </a:solidFill>
                <a:latin typeface="Verdana"/>
                <a:cs typeface="Verdana"/>
              </a:rPr>
              <a:t>الزكام</a:t>
            </a:r>
          </a:p>
          <a:p>
            <a:pPr marL="444500" indent="-227965" rtl="1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lang="ar-001" sz="1600" dirty="0">
                <a:solidFill>
                  <a:srgbClr val="FFFFFF"/>
                </a:solidFill>
                <a:latin typeface="Verdana"/>
                <a:cs typeface="Verdana"/>
              </a:rPr>
              <a:t>العدوى الجلدية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242695" y="8510196"/>
            <a:ext cx="5287010" cy="2552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52120" rtl="1">
              <a:lnSpc>
                <a:spcPct val="116700"/>
              </a:lnSpc>
              <a:spcBef>
                <a:spcPts val="100"/>
              </a:spcBef>
            </a:pPr>
            <a:r>
              <a:rPr lang="ar-001" sz="1500" dirty="0">
                <a:solidFill>
                  <a:srgbClr val="1F3C79"/>
                </a:solidFill>
                <a:latin typeface="Verdana"/>
                <a:cs typeface="Verdana"/>
              </a:rPr>
              <a:t>غسل يديك هو من أسهل وأكثر الطرق فعالية للبقاء آمناً خلال كأس العالم.</a:t>
            </a:r>
          </a:p>
        </p:txBody>
      </p:sp>
      <p:sp>
        <p:nvSpPr>
          <p:cNvPr id="15" name="object 15"/>
          <p:cNvSpPr/>
          <p:nvPr/>
        </p:nvSpPr>
        <p:spPr>
          <a:xfrm>
            <a:off x="0" y="7747596"/>
            <a:ext cx="7772400" cy="506095"/>
          </a:xfrm>
          <a:custGeom>
            <a:avLst/>
            <a:gdLst/>
            <a:ahLst/>
            <a:cxnLst/>
            <a:rect l="l" t="t" r="r" b="b"/>
            <a:pathLst>
              <a:path w="7772400" h="506095">
                <a:moveTo>
                  <a:pt x="7772400" y="0"/>
                </a:moveTo>
                <a:lnTo>
                  <a:pt x="0" y="0"/>
                </a:lnTo>
                <a:lnTo>
                  <a:pt x="0" y="506031"/>
                </a:lnTo>
                <a:lnTo>
                  <a:pt x="7772400" y="506031"/>
                </a:lnTo>
                <a:lnTo>
                  <a:pt x="7772400" y="0"/>
                </a:lnTo>
                <a:close/>
              </a:path>
            </a:pathLst>
          </a:custGeom>
          <a:solidFill>
            <a:srgbClr val="AC22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09155" y="7790270"/>
            <a:ext cx="6754495" cy="387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 rtl="1">
              <a:lnSpc>
                <a:spcPct val="100000"/>
              </a:lnSpc>
              <a:spcBef>
                <a:spcPts val="120"/>
              </a:spcBef>
              <a:tabLst>
                <a:tab pos="4212590" algn="l"/>
              </a:tabLst>
            </a:pPr>
            <a:r>
              <a:rPr lang="ar-001" sz="2350" dirty="0">
                <a:solidFill>
                  <a:srgbClr val="FFFFFF"/>
                </a:solidFill>
                <a:latin typeface="Verdana"/>
                <a:cs typeface="Verdana"/>
              </a:rPr>
              <a:t>كن </a:t>
            </a:r>
            <a:r>
              <a:rPr lang="ar-001" sz="2350" b="1" dirty="0">
                <a:solidFill>
                  <a:srgbClr val="FFFFFF"/>
                </a:solidFill>
                <a:latin typeface="Verdana"/>
                <a:cs typeface="Verdana"/>
              </a:rPr>
              <a:t> مستعداً ليوم المباراة.	</a:t>
            </a:r>
            <a:r>
              <a:rPr lang="ar-001" sz="2350" dirty="0">
                <a:solidFill>
                  <a:srgbClr val="FFFFFF"/>
                </a:solidFill>
                <a:latin typeface="Verdana"/>
                <a:cs typeface="Verdana"/>
              </a:rPr>
              <a:t>حافظ </a:t>
            </a:r>
            <a:r>
              <a:rPr lang="ar-001" sz="2350" b="1" dirty="0">
                <a:solidFill>
                  <a:srgbClr val="FFFFFF"/>
                </a:solidFill>
                <a:latin typeface="Verdana"/>
                <a:cs typeface="Verdana"/>
              </a:rPr>
              <a:t>على صحتك.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550FB2B-8012-78E7-0077-54ED900CF004}"/>
              </a:ext>
            </a:extLst>
          </p:cNvPr>
          <p:cNvGrpSpPr/>
          <p:nvPr/>
        </p:nvGrpSpPr>
        <p:grpSpPr>
          <a:xfrm flipH="1">
            <a:off x="0" y="6300584"/>
            <a:ext cx="7772400" cy="1450340"/>
            <a:chOff x="0" y="6300584"/>
            <a:chExt cx="7772400" cy="1450340"/>
          </a:xfrm>
        </p:grpSpPr>
        <p:sp>
          <p:nvSpPr>
            <p:cNvPr id="18" name="object 18"/>
            <p:cNvSpPr/>
            <p:nvPr/>
          </p:nvSpPr>
          <p:spPr>
            <a:xfrm>
              <a:off x="0" y="6300584"/>
              <a:ext cx="7772400" cy="1450340"/>
            </a:xfrm>
            <a:custGeom>
              <a:avLst/>
              <a:gdLst/>
              <a:ahLst/>
              <a:cxnLst/>
              <a:rect l="l" t="t" r="r" b="b"/>
              <a:pathLst>
                <a:path w="7772400" h="1450340">
                  <a:moveTo>
                    <a:pt x="7772400" y="0"/>
                  </a:moveTo>
                  <a:lnTo>
                    <a:pt x="0" y="0"/>
                  </a:lnTo>
                  <a:lnTo>
                    <a:pt x="0" y="1450022"/>
                  </a:lnTo>
                  <a:lnTo>
                    <a:pt x="7772400" y="1450022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1F3C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338194" y="6416847"/>
              <a:ext cx="1271386" cy="121335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 flipH="1">
              <a:off x="1802338" y="6416858"/>
              <a:ext cx="1302015" cy="121333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 flipH="1">
              <a:off x="3297800" y="6416858"/>
              <a:ext cx="1242968" cy="121333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 flipH="1">
              <a:off x="4734392" y="6416847"/>
              <a:ext cx="1271386" cy="121335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 flipH="1">
              <a:off x="6198541" y="6416847"/>
              <a:ext cx="1214574" cy="1213341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A72634F-8E6A-2A80-FFA9-05D7779260E1}"/>
              </a:ext>
            </a:extLst>
          </p:cNvPr>
          <p:cNvGrpSpPr/>
          <p:nvPr/>
        </p:nvGrpSpPr>
        <p:grpSpPr>
          <a:xfrm>
            <a:off x="7239000" y="2895600"/>
            <a:ext cx="303530" cy="780351"/>
            <a:chOff x="7212647" y="2910978"/>
            <a:chExt cx="303530" cy="780351"/>
          </a:xfrm>
        </p:grpSpPr>
        <p:sp>
          <p:nvSpPr>
            <p:cNvPr id="24" name="object 24"/>
            <p:cNvSpPr/>
            <p:nvPr/>
          </p:nvSpPr>
          <p:spPr>
            <a:xfrm>
              <a:off x="7212647" y="3029659"/>
              <a:ext cx="303530" cy="661670"/>
            </a:xfrm>
            <a:custGeom>
              <a:avLst/>
              <a:gdLst/>
              <a:ahLst/>
              <a:cxnLst/>
              <a:rect l="l" t="t" r="r" b="b"/>
              <a:pathLst>
                <a:path w="303530" h="661670">
                  <a:moveTo>
                    <a:pt x="303098" y="509955"/>
                  </a:moveTo>
                  <a:lnTo>
                    <a:pt x="295376" y="462051"/>
                  </a:lnTo>
                  <a:lnTo>
                    <a:pt x="273862" y="420458"/>
                  </a:lnTo>
                  <a:lnTo>
                    <a:pt x="241058" y="387642"/>
                  </a:lnTo>
                  <a:lnTo>
                    <a:pt x="199453" y="366128"/>
                  </a:lnTo>
                  <a:lnTo>
                    <a:pt x="151549" y="358406"/>
                  </a:lnTo>
                  <a:lnTo>
                    <a:pt x="103657" y="366128"/>
                  </a:lnTo>
                  <a:lnTo>
                    <a:pt x="62052" y="387642"/>
                  </a:lnTo>
                  <a:lnTo>
                    <a:pt x="29248" y="420458"/>
                  </a:lnTo>
                  <a:lnTo>
                    <a:pt x="7734" y="462051"/>
                  </a:lnTo>
                  <a:lnTo>
                    <a:pt x="0" y="509955"/>
                  </a:lnTo>
                  <a:lnTo>
                    <a:pt x="7734" y="557860"/>
                  </a:lnTo>
                  <a:lnTo>
                    <a:pt x="29248" y="599452"/>
                  </a:lnTo>
                  <a:lnTo>
                    <a:pt x="62052" y="632269"/>
                  </a:lnTo>
                  <a:lnTo>
                    <a:pt x="103657" y="653783"/>
                  </a:lnTo>
                  <a:lnTo>
                    <a:pt x="151549" y="661504"/>
                  </a:lnTo>
                  <a:lnTo>
                    <a:pt x="199453" y="653783"/>
                  </a:lnTo>
                  <a:lnTo>
                    <a:pt x="241058" y="632269"/>
                  </a:lnTo>
                  <a:lnTo>
                    <a:pt x="273862" y="599452"/>
                  </a:lnTo>
                  <a:lnTo>
                    <a:pt x="295376" y="557860"/>
                  </a:lnTo>
                  <a:lnTo>
                    <a:pt x="303098" y="509955"/>
                  </a:lnTo>
                  <a:close/>
                </a:path>
                <a:path w="303530" h="661670">
                  <a:moveTo>
                    <a:pt x="303098" y="151549"/>
                  </a:moveTo>
                  <a:lnTo>
                    <a:pt x="295376" y="103644"/>
                  </a:lnTo>
                  <a:lnTo>
                    <a:pt x="273862" y="62039"/>
                  </a:lnTo>
                  <a:lnTo>
                    <a:pt x="241058" y="29235"/>
                  </a:lnTo>
                  <a:lnTo>
                    <a:pt x="199453" y="7721"/>
                  </a:lnTo>
                  <a:lnTo>
                    <a:pt x="151549" y="0"/>
                  </a:lnTo>
                  <a:lnTo>
                    <a:pt x="103657" y="7721"/>
                  </a:lnTo>
                  <a:lnTo>
                    <a:pt x="62052" y="29235"/>
                  </a:lnTo>
                  <a:lnTo>
                    <a:pt x="29248" y="62039"/>
                  </a:lnTo>
                  <a:lnTo>
                    <a:pt x="7734" y="103644"/>
                  </a:lnTo>
                  <a:lnTo>
                    <a:pt x="0" y="151549"/>
                  </a:lnTo>
                  <a:lnTo>
                    <a:pt x="7734" y="199440"/>
                  </a:lnTo>
                  <a:lnTo>
                    <a:pt x="29248" y="241046"/>
                  </a:lnTo>
                  <a:lnTo>
                    <a:pt x="62052" y="273850"/>
                  </a:lnTo>
                  <a:lnTo>
                    <a:pt x="103657" y="295363"/>
                  </a:lnTo>
                  <a:lnTo>
                    <a:pt x="151549" y="303098"/>
                  </a:lnTo>
                  <a:lnTo>
                    <a:pt x="199453" y="295363"/>
                  </a:lnTo>
                  <a:lnTo>
                    <a:pt x="241058" y="273850"/>
                  </a:lnTo>
                  <a:lnTo>
                    <a:pt x="273862" y="241046"/>
                  </a:lnTo>
                  <a:lnTo>
                    <a:pt x="295376" y="199440"/>
                  </a:lnTo>
                  <a:lnTo>
                    <a:pt x="303098" y="151549"/>
                  </a:lnTo>
                  <a:close/>
                </a:path>
              </a:pathLst>
            </a:custGeom>
            <a:solidFill>
              <a:srgbClr val="1F3C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7280275" y="2910978"/>
              <a:ext cx="168275" cy="742315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ar-001" sz="1550" b="1" dirty="0">
                  <a:solidFill>
                    <a:srgbClr val="FEC500"/>
                  </a:solidFill>
                  <a:latin typeface="Verdana"/>
                  <a:cs typeface="Verdana"/>
                </a:rPr>
                <a:t>1</a:t>
              </a:r>
            </a:p>
            <a:p>
              <a:pPr marL="12700">
                <a:lnSpc>
                  <a:spcPct val="100000"/>
                </a:lnSpc>
                <a:spcBef>
                  <a:spcPts val="960"/>
                </a:spcBef>
              </a:pPr>
              <a:r>
                <a:rPr lang="ar-001" sz="1550" b="1" dirty="0">
                  <a:solidFill>
                    <a:srgbClr val="FEC500"/>
                  </a:solidFill>
                  <a:latin typeface="Verdana"/>
                  <a:cs typeface="Verdana"/>
                </a:rPr>
                <a:t>2</a:t>
              </a:r>
            </a:p>
          </p:txBody>
        </p:sp>
      </p:grpSp>
      <p:sp>
        <p:nvSpPr>
          <p:cNvPr id="28" name="object 28"/>
          <p:cNvSpPr/>
          <p:nvPr/>
        </p:nvSpPr>
        <p:spPr>
          <a:xfrm>
            <a:off x="0" y="9049778"/>
            <a:ext cx="7772400" cy="106680"/>
          </a:xfrm>
          <a:custGeom>
            <a:avLst/>
            <a:gdLst/>
            <a:ahLst/>
            <a:cxnLst/>
            <a:rect l="l" t="t" r="r" b="b"/>
            <a:pathLst>
              <a:path w="7772400" h="106679">
                <a:moveTo>
                  <a:pt x="7772400" y="0"/>
                </a:moveTo>
                <a:lnTo>
                  <a:pt x="7772400" y="106527"/>
                </a:lnTo>
                <a:lnTo>
                  <a:pt x="0" y="106527"/>
                </a:lnTo>
                <a:lnTo>
                  <a:pt x="0" y="0"/>
                </a:lnTo>
                <a:lnTo>
                  <a:pt x="7772400" y="0"/>
                </a:lnTo>
                <a:close/>
              </a:path>
            </a:pathLst>
          </a:custGeom>
          <a:solidFill>
            <a:srgbClr val="FEC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0" y="2102408"/>
            <a:ext cx="7772400" cy="106680"/>
          </a:xfrm>
          <a:custGeom>
            <a:avLst/>
            <a:gdLst/>
            <a:ahLst/>
            <a:cxnLst/>
            <a:rect l="l" t="t" r="r" b="b"/>
            <a:pathLst>
              <a:path w="7772400" h="106680">
                <a:moveTo>
                  <a:pt x="7772400" y="0"/>
                </a:moveTo>
                <a:lnTo>
                  <a:pt x="7772400" y="106527"/>
                </a:lnTo>
                <a:lnTo>
                  <a:pt x="0" y="106527"/>
                </a:lnTo>
                <a:lnTo>
                  <a:pt x="0" y="0"/>
                </a:lnTo>
                <a:lnTo>
                  <a:pt x="7772400" y="0"/>
                </a:lnTo>
                <a:close/>
              </a:path>
            </a:pathLst>
          </a:custGeom>
          <a:solidFill>
            <a:srgbClr val="FEC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727AE16-4E8E-1C9D-BAA0-31F74EB13A74}"/>
              </a:ext>
            </a:extLst>
          </p:cNvPr>
          <p:cNvGrpSpPr/>
          <p:nvPr/>
        </p:nvGrpSpPr>
        <p:grpSpPr>
          <a:xfrm>
            <a:off x="7244068" y="3810000"/>
            <a:ext cx="303530" cy="1416050"/>
            <a:chOff x="7244068" y="3779520"/>
            <a:chExt cx="303530" cy="1416050"/>
          </a:xfrm>
        </p:grpSpPr>
        <p:sp>
          <p:nvSpPr>
            <p:cNvPr id="26" name="object 26"/>
            <p:cNvSpPr/>
            <p:nvPr/>
          </p:nvSpPr>
          <p:spPr>
            <a:xfrm>
              <a:off x="7244068" y="3886200"/>
              <a:ext cx="303530" cy="1309370"/>
            </a:xfrm>
            <a:custGeom>
              <a:avLst/>
              <a:gdLst/>
              <a:ahLst/>
              <a:cxnLst/>
              <a:rect l="l" t="t" r="r" b="b"/>
              <a:pathLst>
                <a:path w="303530" h="1309370">
                  <a:moveTo>
                    <a:pt x="303098" y="1157605"/>
                  </a:moveTo>
                  <a:lnTo>
                    <a:pt x="295376" y="1109713"/>
                  </a:lnTo>
                  <a:lnTo>
                    <a:pt x="273862" y="1068108"/>
                  </a:lnTo>
                  <a:lnTo>
                    <a:pt x="241058" y="1035304"/>
                  </a:lnTo>
                  <a:lnTo>
                    <a:pt x="199453" y="1013790"/>
                  </a:lnTo>
                  <a:lnTo>
                    <a:pt x="151549" y="1006055"/>
                  </a:lnTo>
                  <a:lnTo>
                    <a:pt x="103657" y="1013790"/>
                  </a:lnTo>
                  <a:lnTo>
                    <a:pt x="62052" y="1035304"/>
                  </a:lnTo>
                  <a:lnTo>
                    <a:pt x="29248" y="1068108"/>
                  </a:lnTo>
                  <a:lnTo>
                    <a:pt x="7734" y="1109713"/>
                  </a:lnTo>
                  <a:lnTo>
                    <a:pt x="0" y="1157605"/>
                  </a:lnTo>
                  <a:lnTo>
                    <a:pt x="7734" y="1205509"/>
                  </a:lnTo>
                  <a:lnTo>
                    <a:pt x="29248" y="1247114"/>
                  </a:lnTo>
                  <a:lnTo>
                    <a:pt x="62052" y="1279918"/>
                  </a:lnTo>
                  <a:lnTo>
                    <a:pt x="103657" y="1301432"/>
                  </a:lnTo>
                  <a:lnTo>
                    <a:pt x="151549" y="1309154"/>
                  </a:lnTo>
                  <a:lnTo>
                    <a:pt x="199453" y="1301432"/>
                  </a:lnTo>
                  <a:lnTo>
                    <a:pt x="241058" y="1279918"/>
                  </a:lnTo>
                  <a:lnTo>
                    <a:pt x="273862" y="1247114"/>
                  </a:lnTo>
                  <a:lnTo>
                    <a:pt x="295376" y="1205509"/>
                  </a:lnTo>
                  <a:lnTo>
                    <a:pt x="303098" y="1157605"/>
                  </a:lnTo>
                  <a:close/>
                </a:path>
                <a:path w="303530" h="1309370">
                  <a:moveTo>
                    <a:pt x="303098" y="792556"/>
                  </a:moveTo>
                  <a:lnTo>
                    <a:pt x="295376" y="744651"/>
                  </a:lnTo>
                  <a:lnTo>
                    <a:pt x="273862" y="703059"/>
                  </a:lnTo>
                  <a:lnTo>
                    <a:pt x="241058" y="670242"/>
                  </a:lnTo>
                  <a:lnTo>
                    <a:pt x="199453" y="648728"/>
                  </a:lnTo>
                  <a:lnTo>
                    <a:pt x="151549" y="641007"/>
                  </a:lnTo>
                  <a:lnTo>
                    <a:pt x="103657" y="648728"/>
                  </a:lnTo>
                  <a:lnTo>
                    <a:pt x="62052" y="670242"/>
                  </a:lnTo>
                  <a:lnTo>
                    <a:pt x="29248" y="703059"/>
                  </a:lnTo>
                  <a:lnTo>
                    <a:pt x="7734" y="744651"/>
                  </a:lnTo>
                  <a:lnTo>
                    <a:pt x="0" y="792556"/>
                  </a:lnTo>
                  <a:lnTo>
                    <a:pt x="7734" y="840460"/>
                  </a:lnTo>
                  <a:lnTo>
                    <a:pt x="29248" y="882053"/>
                  </a:lnTo>
                  <a:lnTo>
                    <a:pt x="62052" y="914869"/>
                  </a:lnTo>
                  <a:lnTo>
                    <a:pt x="103657" y="936383"/>
                  </a:lnTo>
                  <a:lnTo>
                    <a:pt x="151549" y="944105"/>
                  </a:lnTo>
                  <a:lnTo>
                    <a:pt x="199453" y="936383"/>
                  </a:lnTo>
                  <a:lnTo>
                    <a:pt x="241058" y="914869"/>
                  </a:lnTo>
                  <a:lnTo>
                    <a:pt x="273862" y="882053"/>
                  </a:lnTo>
                  <a:lnTo>
                    <a:pt x="295376" y="840460"/>
                  </a:lnTo>
                  <a:lnTo>
                    <a:pt x="303098" y="792556"/>
                  </a:lnTo>
                  <a:close/>
                </a:path>
                <a:path w="303530" h="1309370">
                  <a:moveTo>
                    <a:pt x="303098" y="151549"/>
                  </a:moveTo>
                  <a:lnTo>
                    <a:pt x="295376" y="103657"/>
                  </a:lnTo>
                  <a:lnTo>
                    <a:pt x="273862" y="62052"/>
                  </a:lnTo>
                  <a:lnTo>
                    <a:pt x="241058" y="29248"/>
                  </a:lnTo>
                  <a:lnTo>
                    <a:pt x="199453" y="7734"/>
                  </a:lnTo>
                  <a:lnTo>
                    <a:pt x="151549" y="0"/>
                  </a:lnTo>
                  <a:lnTo>
                    <a:pt x="103657" y="7734"/>
                  </a:lnTo>
                  <a:lnTo>
                    <a:pt x="62052" y="29248"/>
                  </a:lnTo>
                  <a:lnTo>
                    <a:pt x="29248" y="62052"/>
                  </a:lnTo>
                  <a:lnTo>
                    <a:pt x="7734" y="103657"/>
                  </a:lnTo>
                  <a:lnTo>
                    <a:pt x="0" y="151549"/>
                  </a:lnTo>
                  <a:lnTo>
                    <a:pt x="7734" y="199453"/>
                  </a:lnTo>
                  <a:lnTo>
                    <a:pt x="29248" y="241046"/>
                  </a:lnTo>
                  <a:lnTo>
                    <a:pt x="62052" y="273862"/>
                  </a:lnTo>
                  <a:lnTo>
                    <a:pt x="103657" y="295376"/>
                  </a:lnTo>
                  <a:lnTo>
                    <a:pt x="151549" y="303098"/>
                  </a:lnTo>
                  <a:lnTo>
                    <a:pt x="199453" y="295376"/>
                  </a:lnTo>
                  <a:lnTo>
                    <a:pt x="241058" y="273862"/>
                  </a:lnTo>
                  <a:lnTo>
                    <a:pt x="273862" y="241046"/>
                  </a:lnTo>
                  <a:lnTo>
                    <a:pt x="295376" y="199453"/>
                  </a:lnTo>
                  <a:lnTo>
                    <a:pt x="303098" y="151549"/>
                  </a:lnTo>
                  <a:close/>
                </a:path>
              </a:pathLst>
            </a:custGeom>
            <a:solidFill>
              <a:srgbClr val="1F3C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5">
              <a:extLst>
                <a:ext uri="{FF2B5EF4-FFF2-40B4-BE49-F238E27FC236}">
                  <a16:creationId xmlns:a16="http://schemas.microsoft.com/office/drawing/2014/main" id="{D4D32DAF-6125-CD21-F426-8FDF9709507D}"/>
                </a:ext>
              </a:extLst>
            </p:cNvPr>
            <p:cNvSpPr txBox="1"/>
            <p:nvPr/>
          </p:nvSpPr>
          <p:spPr>
            <a:xfrm>
              <a:off x="7311695" y="3779520"/>
              <a:ext cx="168275" cy="1384353"/>
            </a:xfrm>
            <a:prstGeom prst="rect">
              <a:avLst/>
            </a:prstGeom>
          </p:spPr>
          <p:txBody>
            <a:bodyPr vert="horz" wrap="square" lIns="0" tIns="13398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5"/>
                </a:spcBef>
              </a:pPr>
              <a:r>
                <a:rPr lang="en-US" sz="1550" b="1" dirty="0">
                  <a:solidFill>
                    <a:srgbClr val="FEC500"/>
                  </a:solidFill>
                  <a:latin typeface="Verdana"/>
                  <a:cs typeface="Verdana"/>
                </a:rPr>
                <a:t>3</a:t>
              </a:r>
              <a:endParaRPr lang="ar-001" sz="1550" b="1" dirty="0">
                <a:solidFill>
                  <a:srgbClr val="FEC500"/>
                </a:solidFill>
                <a:latin typeface="Verdana"/>
                <a:cs typeface="Verdana"/>
              </a:endParaRPr>
            </a:p>
            <a:p>
              <a:pPr marL="12700">
                <a:lnSpc>
                  <a:spcPct val="100000"/>
                </a:lnSpc>
              </a:pPr>
              <a:endParaRPr lang="en-US" b="1" dirty="0">
                <a:solidFill>
                  <a:srgbClr val="FEC500"/>
                </a:solidFill>
                <a:latin typeface="Verdana"/>
                <a:cs typeface="Verdana"/>
              </a:endParaRPr>
            </a:p>
            <a:p>
              <a:pPr marL="12700">
                <a:lnSpc>
                  <a:spcPct val="100000"/>
                </a:lnSpc>
                <a:spcBef>
                  <a:spcPts val="960"/>
                </a:spcBef>
              </a:pPr>
              <a:r>
                <a:rPr lang="en-US" sz="1550" b="1" dirty="0">
                  <a:solidFill>
                    <a:srgbClr val="FEC500"/>
                  </a:solidFill>
                  <a:latin typeface="Verdana"/>
                  <a:cs typeface="Verdana"/>
                </a:rPr>
                <a:t>4</a:t>
              </a:r>
            </a:p>
            <a:p>
              <a:pPr marL="12700">
                <a:lnSpc>
                  <a:spcPct val="100000"/>
                </a:lnSpc>
                <a:spcBef>
                  <a:spcPts val="960"/>
                </a:spcBef>
              </a:pPr>
              <a:r>
                <a:rPr lang="en-US" sz="1550" b="1" dirty="0">
                  <a:solidFill>
                    <a:srgbClr val="FEC500"/>
                  </a:solidFill>
                  <a:latin typeface="Verdana"/>
                  <a:cs typeface="Verdana"/>
                </a:rPr>
                <a:t>5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0CCE0970-237B-4356-CA75-478FF3A9A0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310106"/>
            <a:ext cx="7468235" cy="6337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122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Rockwell</vt:lpstr>
      <vt:lpstr>Verdana</vt:lpstr>
      <vt:lpstr>Office Theme</vt:lpstr>
      <vt:lpstr>نظافة اليدين احمِ نفسك والآخرين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 Hygiene</dc:title>
  <dc:creator>Texas Department of State Health Services</dc:creator>
  <cp:lastModifiedBy>Alyssa Ortega</cp:lastModifiedBy>
  <cp:revision>6</cp:revision>
  <dcterms:created xsi:type="dcterms:W3CDTF">2026-02-20T16:31:37Z</dcterms:created>
  <dcterms:modified xsi:type="dcterms:W3CDTF">2026-04-13T18:41:41Z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2026-01-06T00:00:00Z</vt:filetime>
  </property>
  <property fmtid="{D5CDD505-2E9C-101B-9397-08002B2CF9AE}" pid="3" name="Creator">
    <vt:lpwstr>Adobe Illustrator 30.0 (Windows)</vt:lpwstr>
  </property>
  <property fmtid="{D5CDD505-2E9C-101B-9397-08002B2CF9AE}" pid="4" name="LastSaved">
    <vt:filetime>2026-02-20T00:00:00Z</vt:filetime>
  </property>
  <property fmtid="{D5CDD505-2E9C-101B-9397-08002B2CF9AE}" pid="5" name="Producer">
    <vt:lpwstr>Adobe PDF library 17.00</vt:lpwstr>
  </property>
</Properties>
</file>